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4036" r:id="rId2"/>
  </p:sld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69053" autoAdjust="0"/>
  </p:normalViewPr>
  <p:slideViewPr>
    <p:cSldViewPr snapToGrid="0">
      <p:cViewPr varScale="1">
        <p:scale>
          <a:sx n="76" d="100"/>
          <a:sy n="76" d="100"/>
        </p:scale>
        <p:origin x="123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g>
</file>

<file path=ppt/media/image2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8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2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112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760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19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624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651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3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1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296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918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62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05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0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2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985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habilitation_hospital" TargetMode="External"/><Relationship Id="rId7" Type="http://schemas.openxmlformats.org/officeDocument/2006/relationships/hyperlink" Target="https://www.cms.gov/Medicare/Provider-Enrollment-and-Certification/CertificationandComplianc/InpatientRehab.html" TargetMode="External"/><Relationship Id="rId2" Type="http://schemas.openxmlformats.org/officeDocument/2006/relationships/hyperlink" Target="https://en.wikipedia.org/wiki/Hospital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en.wikipedia.org/wiki/Acute_care" TargetMode="External"/><Relationship Id="rId5" Type="http://schemas.openxmlformats.org/officeDocument/2006/relationships/hyperlink" Target="http://www.hrsa.gov/healthit/toolbox/RuralHealthITtoolbox/Introduction/critical.html" TargetMode="External"/><Relationship Id="rId4" Type="http://schemas.openxmlformats.org/officeDocument/2006/relationships/hyperlink" Target="https://en.wikipedia.org/wiki/Children's_hospita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Medical Facilities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Spyridon Ganas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032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99"/>
    </mc:Choice>
    <mc:Fallback>
      <p:transition spd="slow" advTm="110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Access Hospital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hospitals provide emergency care services in rural communities (more than 35 miles from another hospital).</a:t>
            </a:r>
          </a:p>
          <a:p>
            <a:r>
              <a:rPr lang="en-US" dirty="0"/>
              <a:t>Critical access hospitals are small facilities (less than 25 beds).</a:t>
            </a:r>
          </a:p>
          <a:p>
            <a:r>
              <a:rPr lang="en-US" dirty="0"/>
              <a:t>They are designed to provide short-term care (less than 96 hours) for common illnesses and injuries.</a:t>
            </a:r>
          </a:p>
          <a:p>
            <a:r>
              <a:rPr lang="en-US" dirty="0"/>
              <a:t>They also triage more complex cases, which are referred to larger facilities.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38200" y="6070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17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24"/>
    </mc:Choice>
    <mc:Fallback>
      <p:transition spd="slow" advTm="30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https://en.wikipedia.org/wiki/Hospital</a:t>
            </a:r>
            <a:endParaRPr lang="en-US" dirty="0"/>
          </a:p>
          <a:p>
            <a:r>
              <a:rPr lang="en-US" dirty="0">
                <a:hlinkClick r:id="rId3"/>
              </a:rPr>
              <a:t>https://en.wikipedia.org/wiki/Rehabilitation_hospital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https://en.wikipedia.org/wiki/Children%27s_hospital</a:t>
            </a:r>
            <a:endParaRPr lang="en-US" dirty="0"/>
          </a:p>
          <a:p>
            <a:r>
              <a:rPr lang="en-US" dirty="0">
                <a:hlinkClick r:id="rId5"/>
              </a:rPr>
              <a:t>http://www.hrsa.gov/healthit/toolbox/RuralHealthITtoolbox/Introduction/critical.html</a:t>
            </a:r>
            <a:endParaRPr lang="en-US" dirty="0"/>
          </a:p>
          <a:p>
            <a:r>
              <a:rPr lang="en-US" dirty="0">
                <a:hlinkClick r:id="rId6"/>
              </a:rPr>
              <a:t>https://en.wikipedia.org/wiki/Acute_care</a:t>
            </a:r>
            <a:endParaRPr lang="en-US" dirty="0"/>
          </a:p>
          <a:p>
            <a:r>
              <a:rPr lang="en-US" dirty="0">
                <a:hlinkClick r:id="rId7"/>
              </a:rPr>
              <a:t>https://www.cms.gov/Medicare/Provider-Enrollment-and-Certification/CertificationandComplianc/InpatientRehab.html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502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7"/>
    </mc:Choice>
    <mc:Fallback>
      <p:transition spd="slow" advTm="115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Acute Care Facility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Acute Care Facilities treat acute conditions, including injuries, illnesses and other urgent medical conditions.</a:t>
            </a:r>
          </a:p>
          <a:p>
            <a:r>
              <a:rPr lang="en-US" dirty="0"/>
              <a:t>Acute care Facilities include “emergency department, intensive care, coronary care, cardiology, neonatal intensive care, and many general areas where the patient could become acutely unwell and require stabilization”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42900" y="6184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27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81"/>
    </mc:Choice>
    <mc:Fallback>
      <p:transition spd="slow" advTm="17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Skilled Nursing Facility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skilled nursing facility is designed to provide long term care.</a:t>
            </a:r>
          </a:p>
          <a:p>
            <a:r>
              <a:rPr lang="en-US" dirty="0"/>
              <a:t>These facilities primarily treat elderly and disabled patients.</a:t>
            </a:r>
          </a:p>
          <a:p>
            <a:r>
              <a:rPr lang="en-US" dirty="0"/>
              <a:t>These facilities are designed for patients who require a level of care that must be provided by a doctor or a registered nurse.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98400" y="6045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502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98"/>
    </mc:Choice>
    <mc:Fallback>
      <p:transition spd="slow" advTm="20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Care Facility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Intermediate Care Facilities are a Medicaid-funded facility designed for individuals with intellectual disabilities.</a:t>
            </a:r>
          </a:p>
          <a:p>
            <a:r>
              <a:rPr lang="en-US" dirty="0"/>
              <a:t>These facilities provide comprehensive care, including health care services and nutrition.</a:t>
            </a:r>
          </a:p>
          <a:p>
            <a:r>
              <a:rPr lang="en-US" dirty="0"/>
              <a:t>Many of these facilities are “Day Programs”, which allow patients to work in the community.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85700" y="6184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44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26"/>
    </mc:Choice>
    <mc:Fallback>
      <p:transition spd="slow" advTm="25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Hospice Facility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Hospice facilities specialize in providing end-of-life care.</a:t>
            </a:r>
          </a:p>
          <a:p>
            <a:r>
              <a:rPr lang="en-US" dirty="0"/>
              <a:t>Hospice services can be inpatient or provided in the patient’s home.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2400" y="6223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44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06"/>
    </mc:Choice>
    <mc:Fallback>
      <p:transition spd="slow" advTm="15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Cancer Center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National Cancer Institute has designated 69 facilities as cancer centers</a:t>
            </a:r>
          </a:p>
          <a:p>
            <a:r>
              <a:rPr lang="en-US" dirty="0"/>
              <a:t>Cancer centers provide cutting edge treatments for cancer and related illnesses.</a:t>
            </a:r>
          </a:p>
          <a:p>
            <a:r>
              <a:rPr lang="en-US" dirty="0"/>
              <a:t>These facilities also conduct cancer research and train cancer specialists.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88900" y="6057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44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063"/>
    </mc:Choice>
    <mc:Fallback>
      <p:transition spd="slow" advTm="32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Inpatient Children’s Hospital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inpatient facility specializing in pediatric care.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34900" y="6184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44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17"/>
    </mc:Choice>
    <mc:Fallback>
      <p:transition spd="slow" advTm="21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Inpatient Rehabilitation Facility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inpatient care and rehabilitation services.</a:t>
            </a:r>
          </a:p>
          <a:p>
            <a:r>
              <a:rPr lang="en-US" dirty="0"/>
              <a:t>Designed for patient able to participate in at least three hours of intense rehabilitation service per day.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49200" y="6070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44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07"/>
    </mc:Choice>
    <mc:Fallback>
      <p:transition spd="slow" advTm="19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Inpatient Psychiatric Hospital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inpatient facility specializing in the treatment of mental health illnesses.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15900" y="6108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17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99"/>
    </mc:Choice>
    <mc:Fallback>
      <p:transition spd="slow" advTm="18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75</TotalTime>
  <Words>353</Words>
  <Application>Microsoft Office PowerPoint</Application>
  <PresentationFormat>Widescreen</PresentationFormat>
  <Paragraphs>39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Palatino Linotype</vt:lpstr>
      <vt:lpstr>Wingdings 2</vt:lpstr>
      <vt:lpstr>HDOfficeLightV0</vt:lpstr>
      <vt:lpstr>Gallery</vt:lpstr>
      <vt:lpstr>Medical Facilities</vt:lpstr>
      <vt:lpstr>General Acute Care Facility</vt:lpstr>
      <vt:lpstr>Skilled Nursing Facility</vt:lpstr>
      <vt:lpstr>Intermediate Care Facility</vt:lpstr>
      <vt:lpstr>Hospice Facility</vt:lpstr>
      <vt:lpstr>Cancer Center</vt:lpstr>
      <vt:lpstr>Inpatient Children’s Hospital</vt:lpstr>
      <vt:lpstr>Inpatient Rehabilitation Facility</vt:lpstr>
      <vt:lpstr>Inpatient Psychiatric Hospital</vt:lpstr>
      <vt:lpstr>Critical Access Hospital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Spyridon Ganas</dc:creator>
  <cp:lastModifiedBy>Spyridon Ganas</cp:lastModifiedBy>
  <cp:revision>8</cp:revision>
  <dcterms:created xsi:type="dcterms:W3CDTF">2016-02-20T19:00:40Z</dcterms:created>
  <dcterms:modified xsi:type="dcterms:W3CDTF">2016-03-05T19:41:08Z</dcterms:modified>
</cp:coreProperties>
</file>

<file path=docProps/thumbnail.jpeg>
</file>